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39600188" cy="2339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124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946" y="91"/>
      </p:cViewPr>
      <p:guideLst>
        <p:guide orient="horz" pos="7370"/>
        <p:guide pos="124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9C013-AC52-478C-AF10-3530394160EB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7563" y="1143000"/>
            <a:ext cx="5222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1F0F-78C4-496C-99D3-F0D29491CF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902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7563" y="1143000"/>
            <a:ext cx="5222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F1F0F-78C4-496C-99D3-F0D29491CFFF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07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0024" y="3829544"/>
            <a:ext cx="29700141" cy="8146580"/>
          </a:xfrm>
        </p:spPr>
        <p:txBody>
          <a:bodyPr anchor="b"/>
          <a:lstStyle>
            <a:lvl1pPr algn="ctr">
              <a:defRPr sz="19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2290287"/>
            <a:ext cx="29700141" cy="5649521"/>
          </a:xfrm>
        </p:spPr>
        <p:txBody>
          <a:bodyPr/>
          <a:lstStyle>
            <a:lvl1pPr marL="0" indent="0" algn="ctr">
              <a:buNone/>
              <a:defRPr sz="7795"/>
            </a:lvl1pPr>
            <a:lvl2pPr marL="1484986" indent="0" algn="ctr">
              <a:buNone/>
              <a:defRPr sz="6496"/>
            </a:lvl2pPr>
            <a:lvl3pPr marL="2969971" indent="0" algn="ctr">
              <a:buNone/>
              <a:defRPr sz="5846"/>
            </a:lvl3pPr>
            <a:lvl4pPr marL="4454957" indent="0" algn="ctr">
              <a:buNone/>
              <a:defRPr sz="5197"/>
            </a:lvl4pPr>
            <a:lvl5pPr marL="5939942" indent="0" algn="ctr">
              <a:buNone/>
              <a:defRPr sz="5197"/>
            </a:lvl5pPr>
            <a:lvl6pPr marL="7424928" indent="0" algn="ctr">
              <a:buNone/>
              <a:defRPr sz="5197"/>
            </a:lvl6pPr>
            <a:lvl7pPr marL="8909914" indent="0" algn="ctr">
              <a:buNone/>
              <a:defRPr sz="5197"/>
            </a:lvl7pPr>
            <a:lvl8pPr marL="10394899" indent="0" algn="ctr">
              <a:buNone/>
              <a:defRPr sz="5197"/>
            </a:lvl8pPr>
            <a:lvl9pPr marL="11879885" indent="0" algn="ctr">
              <a:buNone/>
              <a:defRPr sz="5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1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10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4" y="1245820"/>
            <a:ext cx="8538791" cy="198302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3" y="1245820"/>
            <a:ext cx="25121369" cy="198302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19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3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88" y="5833691"/>
            <a:ext cx="34155162" cy="9733644"/>
          </a:xfrm>
        </p:spPr>
        <p:txBody>
          <a:bodyPr anchor="b"/>
          <a:lstStyle>
            <a:lvl1pPr>
              <a:defRPr sz="19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88" y="15659419"/>
            <a:ext cx="34155162" cy="5118694"/>
          </a:xfrm>
        </p:spPr>
        <p:txBody>
          <a:bodyPr/>
          <a:lstStyle>
            <a:lvl1pPr marL="0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1pPr>
            <a:lvl2pPr marL="1484986" indent="0">
              <a:buNone/>
              <a:defRPr sz="6496">
                <a:solidFill>
                  <a:schemeClr val="tx1">
                    <a:tint val="75000"/>
                  </a:schemeClr>
                </a:solidFill>
              </a:defRPr>
            </a:lvl2pPr>
            <a:lvl3pPr marL="2969971" indent="0">
              <a:buNone/>
              <a:defRPr sz="5846">
                <a:solidFill>
                  <a:schemeClr val="tx1">
                    <a:tint val="75000"/>
                  </a:schemeClr>
                </a:solidFill>
              </a:defRPr>
            </a:lvl3pPr>
            <a:lvl4pPr marL="445495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4pPr>
            <a:lvl5pPr marL="5939942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5pPr>
            <a:lvl6pPr marL="7424928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6pPr>
            <a:lvl7pPr marL="8909914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7pPr>
            <a:lvl8pPr marL="10394899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8pPr>
            <a:lvl9pPr marL="11879885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34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6229100"/>
            <a:ext cx="16830080" cy="148469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6229100"/>
            <a:ext cx="16830080" cy="148469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1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245822"/>
            <a:ext cx="34155162" cy="4522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3" y="5736191"/>
            <a:ext cx="16752734" cy="2811218"/>
          </a:xfrm>
        </p:spPr>
        <p:txBody>
          <a:bodyPr anchor="b"/>
          <a:lstStyle>
            <a:lvl1pPr marL="0" indent="0">
              <a:buNone/>
              <a:defRPr sz="7795" b="1"/>
            </a:lvl1pPr>
            <a:lvl2pPr marL="1484986" indent="0">
              <a:buNone/>
              <a:defRPr sz="6496" b="1"/>
            </a:lvl2pPr>
            <a:lvl3pPr marL="2969971" indent="0">
              <a:buNone/>
              <a:defRPr sz="5846" b="1"/>
            </a:lvl3pPr>
            <a:lvl4pPr marL="4454957" indent="0">
              <a:buNone/>
              <a:defRPr sz="5197" b="1"/>
            </a:lvl4pPr>
            <a:lvl5pPr marL="5939942" indent="0">
              <a:buNone/>
              <a:defRPr sz="5197" b="1"/>
            </a:lvl5pPr>
            <a:lvl6pPr marL="7424928" indent="0">
              <a:buNone/>
              <a:defRPr sz="5197" b="1"/>
            </a:lvl6pPr>
            <a:lvl7pPr marL="8909914" indent="0">
              <a:buNone/>
              <a:defRPr sz="5197" b="1"/>
            </a:lvl7pPr>
            <a:lvl8pPr marL="10394899" indent="0">
              <a:buNone/>
              <a:defRPr sz="5197" b="1"/>
            </a:lvl8pPr>
            <a:lvl9pPr marL="11879885" indent="0">
              <a:buNone/>
              <a:defRPr sz="51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3" y="8547409"/>
            <a:ext cx="16752734" cy="125719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5" y="5736191"/>
            <a:ext cx="16835238" cy="2811218"/>
          </a:xfrm>
        </p:spPr>
        <p:txBody>
          <a:bodyPr anchor="b"/>
          <a:lstStyle>
            <a:lvl1pPr marL="0" indent="0">
              <a:buNone/>
              <a:defRPr sz="7795" b="1"/>
            </a:lvl1pPr>
            <a:lvl2pPr marL="1484986" indent="0">
              <a:buNone/>
              <a:defRPr sz="6496" b="1"/>
            </a:lvl2pPr>
            <a:lvl3pPr marL="2969971" indent="0">
              <a:buNone/>
              <a:defRPr sz="5846" b="1"/>
            </a:lvl3pPr>
            <a:lvl4pPr marL="4454957" indent="0">
              <a:buNone/>
              <a:defRPr sz="5197" b="1"/>
            </a:lvl4pPr>
            <a:lvl5pPr marL="5939942" indent="0">
              <a:buNone/>
              <a:defRPr sz="5197" b="1"/>
            </a:lvl5pPr>
            <a:lvl6pPr marL="7424928" indent="0">
              <a:buNone/>
              <a:defRPr sz="5197" b="1"/>
            </a:lvl6pPr>
            <a:lvl7pPr marL="8909914" indent="0">
              <a:buNone/>
              <a:defRPr sz="5197" b="1"/>
            </a:lvl7pPr>
            <a:lvl8pPr marL="10394899" indent="0">
              <a:buNone/>
              <a:defRPr sz="5197" b="1"/>
            </a:lvl8pPr>
            <a:lvl9pPr marL="11879885" indent="0">
              <a:buNone/>
              <a:defRPr sz="51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5" y="8547409"/>
            <a:ext cx="16835238" cy="125719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07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41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39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3" y="1559983"/>
            <a:ext cx="12772090" cy="5459942"/>
          </a:xfrm>
        </p:spPr>
        <p:txBody>
          <a:bodyPr anchor="b"/>
          <a:lstStyle>
            <a:lvl1pPr>
              <a:defRPr sz="10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3369132"/>
            <a:ext cx="20047595" cy="16628989"/>
          </a:xfrm>
        </p:spPr>
        <p:txBody>
          <a:bodyPr/>
          <a:lstStyle>
            <a:lvl1pPr>
              <a:defRPr sz="10394"/>
            </a:lvl1pPr>
            <a:lvl2pPr>
              <a:defRPr sz="9094"/>
            </a:lvl2pPr>
            <a:lvl3pPr>
              <a:defRPr sz="7795"/>
            </a:lvl3pPr>
            <a:lvl4pPr>
              <a:defRPr sz="6496"/>
            </a:lvl4pPr>
            <a:lvl5pPr>
              <a:defRPr sz="6496"/>
            </a:lvl5pPr>
            <a:lvl6pPr>
              <a:defRPr sz="6496"/>
            </a:lvl6pPr>
            <a:lvl7pPr>
              <a:defRPr sz="6496"/>
            </a:lvl7pPr>
            <a:lvl8pPr>
              <a:defRPr sz="6496"/>
            </a:lvl8pPr>
            <a:lvl9pPr>
              <a:defRPr sz="64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3" y="7019925"/>
            <a:ext cx="12772090" cy="13005279"/>
          </a:xfrm>
        </p:spPr>
        <p:txBody>
          <a:bodyPr/>
          <a:lstStyle>
            <a:lvl1pPr marL="0" indent="0">
              <a:buNone/>
              <a:defRPr sz="5197"/>
            </a:lvl1pPr>
            <a:lvl2pPr marL="1484986" indent="0">
              <a:buNone/>
              <a:defRPr sz="4547"/>
            </a:lvl2pPr>
            <a:lvl3pPr marL="2969971" indent="0">
              <a:buNone/>
              <a:defRPr sz="3898"/>
            </a:lvl3pPr>
            <a:lvl4pPr marL="4454957" indent="0">
              <a:buNone/>
              <a:defRPr sz="3248"/>
            </a:lvl4pPr>
            <a:lvl5pPr marL="5939942" indent="0">
              <a:buNone/>
              <a:defRPr sz="3248"/>
            </a:lvl5pPr>
            <a:lvl6pPr marL="7424928" indent="0">
              <a:buNone/>
              <a:defRPr sz="3248"/>
            </a:lvl6pPr>
            <a:lvl7pPr marL="8909914" indent="0">
              <a:buNone/>
              <a:defRPr sz="3248"/>
            </a:lvl7pPr>
            <a:lvl8pPr marL="10394899" indent="0">
              <a:buNone/>
              <a:defRPr sz="3248"/>
            </a:lvl8pPr>
            <a:lvl9pPr marL="11879885" indent="0">
              <a:buNone/>
              <a:defRPr sz="324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216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3" y="1559983"/>
            <a:ext cx="12772090" cy="5459942"/>
          </a:xfrm>
        </p:spPr>
        <p:txBody>
          <a:bodyPr anchor="b"/>
          <a:lstStyle>
            <a:lvl1pPr>
              <a:defRPr sz="10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3369132"/>
            <a:ext cx="20047595" cy="16628989"/>
          </a:xfrm>
        </p:spPr>
        <p:txBody>
          <a:bodyPr anchor="t"/>
          <a:lstStyle>
            <a:lvl1pPr marL="0" indent="0">
              <a:buNone/>
              <a:defRPr sz="10394"/>
            </a:lvl1pPr>
            <a:lvl2pPr marL="1484986" indent="0">
              <a:buNone/>
              <a:defRPr sz="9094"/>
            </a:lvl2pPr>
            <a:lvl3pPr marL="2969971" indent="0">
              <a:buNone/>
              <a:defRPr sz="7795"/>
            </a:lvl3pPr>
            <a:lvl4pPr marL="4454957" indent="0">
              <a:buNone/>
              <a:defRPr sz="6496"/>
            </a:lvl4pPr>
            <a:lvl5pPr marL="5939942" indent="0">
              <a:buNone/>
              <a:defRPr sz="6496"/>
            </a:lvl5pPr>
            <a:lvl6pPr marL="7424928" indent="0">
              <a:buNone/>
              <a:defRPr sz="6496"/>
            </a:lvl6pPr>
            <a:lvl7pPr marL="8909914" indent="0">
              <a:buNone/>
              <a:defRPr sz="6496"/>
            </a:lvl7pPr>
            <a:lvl8pPr marL="10394899" indent="0">
              <a:buNone/>
              <a:defRPr sz="6496"/>
            </a:lvl8pPr>
            <a:lvl9pPr marL="11879885" indent="0">
              <a:buNone/>
              <a:defRPr sz="6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3" y="7019925"/>
            <a:ext cx="12772090" cy="13005279"/>
          </a:xfrm>
        </p:spPr>
        <p:txBody>
          <a:bodyPr/>
          <a:lstStyle>
            <a:lvl1pPr marL="0" indent="0">
              <a:buNone/>
              <a:defRPr sz="5197"/>
            </a:lvl1pPr>
            <a:lvl2pPr marL="1484986" indent="0">
              <a:buNone/>
              <a:defRPr sz="4547"/>
            </a:lvl2pPr>
            <a:lvl3pPr marL="2969971" indent="0">
              <a:buNone/>
              <a:defRPr sz="3898"/>
            </a:lvl3pPr>
            <a:lvl4pPr marL="4454957" indent="0">
              <a:buNone/>
              <a:defRPr sz="3248"/>
            </a:lvl4pPr>
            <a:lvl5pPr marL="5939942" indent="0">
              <a:buNone/>
              <a:defRPr sz="3248"/>
            </a:lvl5pPr>
            <a:lvl6pPr marL="7424928" indent="0">
              <a:buNone/>
              <a:defRPr sz="3248"/>
            </a:lvl6pPr>
            <a:lvl7pPr marL="8909914" indent="0">
              <a:buNone/>
              <a:defRPr sz="3248"/>
            </a:lvl7pPr>
            <a:lvl8pPr marL="10394899" indent="0">
              <a:buNone/>
              <a:defRPr sz="3248"/>
            </a:lvl8pPr>
            <a:lvl9pPr marL="11879885" indent="0">
              <a:buNone/>
              <a:defRPr sz="324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4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245822"/>
            <a:ext cx="34155162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6229100"/>
            <a:ext cx="34155162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21688103"/>
            <a:ext cx="8910042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DA63-EC55-47DA-8E6F-5998D10EE95E}" type="datetimeFigureOut">
              <a:rPr lang="en-IN" smtClean="0"/>
              <a:t>03-04-2018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21688103"/>
            <a:ext cx="1336506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21688103"/>
            <a:ext cx="8910042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496F-81D6-4CA0-ACAC-473A7981CA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1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969971" rtl="0" eaLnBrk="1" latinLnBrk="0" hangingPunct="1">
        <a:lnSpc>
          <a:spcPct val="90000"/>
        </a:lnSpc>
        <a:spcBef>
          <a:spcPct val="0"/>
        </a:spcBef>
        <a:buNone/>
        <a:defRPr sz="14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93" indent="-742493" algn="l" defTabSz="2969971" rtl="0" eaLnBrk="1" latinLnBrk="0" hangingPunct="1">
        <a:lnSpc>
          <a:spcPct val="90000"/>
        </a:lnSpc>
        <a:spcBef>
          <a:spcPts val="3248"/>
        </a:spcBef>
        <a:buFont typeface="Arial" panose="020B0604020202020204" pitchFamily="34" charset="0"/>
        <a:buChar char="•"/>
        <a:defRPr sz="9094" kern="1200">
          <a:solidFill>
            <a:schemeClr val="tx1"/>
          </a:solidFill>
          <a:latin typeface="+mn-lt"/>
          <a:ea typeface="+mn-ea"/>
          <a:cs typeface="+mn-cs"/>
        </a:defRPr>
      </a:lvl1pPr>
      <a:lvl2pPr marL="2227478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712464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6496" kern="1200">
          <a:solidFill>
            <a:schemeClr val="tx1"/>
          </a:solidFill>
          <a:latin typeface="+mn-lt"/>
          <a:ea typeface="+mn-ea"/>
          <a:cs typeface="+mn-cs"/>
        </a:defRPr>
      </a:lvl3pPr>
      <a:lvl4pPr marL="5197450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4pPr>
      <a:lvl5pPr marL="6682435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5pPr>
      <a:lvl6pPr marL="8167421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6pPr>
      <a:lvl7pPr marL="9652406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7pPr>
      <a:lvl8pPr marL="11137392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8pPr>
      <a:lvl9pPr marL="12622378" indent="-742493" algn="l" defTabSz="2969971" rtl="0" eaLnBrk="1" latinLnBrk="0" hangingPunct="1">
        <a:lnSpc>
          <a:spcPct val="90000"/>
        </a:lnSpc>
        <a:spcBef>
          <a:spcPts val="1624"/>
        </a:spcBef>
        <a:buFont typeface="Arial" panose="020B0604020202020204" pitchFamily="34" charset="0"/>
        <a:buChar char="•"/>
        <a:defRPr sz="5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1pPr>
      <a:lvl2pPr marL="1484986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2pPr>
      <a:lvl3pPr marL="2969971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3pPr>
      <a:lvl4pPr marL="4454957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4pPr>
      <a:lvl5pPr marL="5939942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5pPr>
      <a:lvl6pPr marL="7424928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6pPr>
      <a:lvl7pPr marL="8909914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7pPr>
      <a:lvl8pPr marL="10394899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8pPr>
      <a:lvl9pPr marL="11879885" algn="l" defTabSz="2969971" rtl="0" eaLnBrk="1" latinLnBrk="0" hangingPunct="1">
        <a:defRPr sz="58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48142" y="7533696"/>
            <a:ext cx="184731" cy="848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sz="491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00C9D4A1-E3F4-437B-8FC8-0F09F34B6C1A}"/>
              </a:ext>
            </a:extLst>
          </p:cNvPr>
          <p:cNvSpPr/>
          <p:nvPr/>
        </p:nvSpPr>
        <p:spPr>
          <a:xfrm>
            <a:off x="53968" y="2590940"/>
            <a:ext cx="12772630" cy="821744"/>
          </a:xfrm>
          <a:prstGeom prst="roundRect">
            <a:avLst/>
          </a:prstGeom>
          <a:solidFill>
            <a:srgbClr val="002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cs typeface="Times New Roman" pitchFamily="18" charset="0"/>
              </a:rPr>
              <a:t>Sub heading </a:t>
            </a: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D5B751E9-E5AF-4B60-92EC-6BF7FF309B3C}"/>
              </a:ext>
            </a:extLst>
          </p:cNvPr>
          <p:cNvSpPr/>
          <p:nvPr/>
        </p:nvSpPr>
        <p:spPr>
          <a:xfrm>
            <a:off x="106355" y="3497161"/>
            <a:ext cx="12916311" cy="7243270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jackal started running to save itself, but the dogs chased.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In an attempt to flee from the dogs, he ran into a house, which belonged to a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washerman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 There was a big vat of blue dye inside.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jackal started running to save itself, but the dogs chased.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In an attempt to flee from the dogs, he ran into a house, which belonged to a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washerman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 There was a big vat of blue dye inside.</a:t>
            </a:r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1A6ACD-30A2-448A-940E-550AE49188B8}"/>
              </a:ext>
            </a:extLst>
          </p:cNvPr>
          <p:cNvGrpSpPr/>
          <p:nvPr/>
        </p:nvGrpSpPr>
        <p:grpSpPr>
          <a:xfrm>
            <a:off x="0" y="103574"/>
            <a:ext cx="39600188" cy="2514255"/>
            <a:chOff x="581025" y="124703"/>
            <a:chExt cx="31242000" cy="4408144"/>
          </a:xfrm>
        </p:grpSpPr>
        <p:sp>
          <p:nvSpPr>
            <p:cNvPr id="13" name="Rounded Rectangle 1">
              <a:extLst>
                <a:ext uri="{FF2B5EF4-FFF2-40B4-BE49-F238E27FC236}">
                  <a16:creationId xmlns:a16="http://schemas.microsoft.com/office/drawing/2014/main" id="{709C20B1-47FE-4462-BB39-41F6792B9783}"/>
                </a:ext>
              </a:extLst>
            </p:cNvPr>
            <p:cNvSpPr/>
            <p:nvPr/>
          </p:nvSpPr>
          <p:spPr>
            <a:xfrm>
              <a:off x="581025" y="230643"/>
              <a:ext cx="31242000" cy="4023292"/>
            </a:xfrm>
            <a:prstGeom prst="roundRect">
              <a:avLst/>
            </a:prstGeom>
            <a:solidFill>
              <a:srgbClr val="00007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91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26099" y="124703"/>
              <a:ext cx="25807335" cy="4212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4000" b="1" dirty="0">
                  <a:solidFill>
                    <a:schemeClr val="bg1"/>
                  </a:solidFill>
                </a:rPr>
                <a:t>The Story of the Blue Jackal The Story of the Blue Jackal The Story of the Blue Jackal The Story of the Blue Jackal</a:t>
              </a:r>
            </a:p>
            <a:p>
              <a:pPr algn="ctr"/>
              <a:endParaRPr lang="en-IN" sz="4000" b="1" dirty="0">
                <a:solidFill>
                  <a:schemeClr val="bg1"/>
                </a:solidFill>
              </a:endParaRPr>
            </a:p>
            <a:p>
              <a:pPr algn="ctr"/>
              <a:endParaRPr lang="en-IN" sz="4000" b="1" dirty="0">
                <a:solidFill>
                  <a:schemeClr val="bg1"/>
                </a:solidFill>
              </a:endParaRPr>
            </a:p>
            <a:p>
              <a:pPr algn="ctr"/>
              <a:endParaRPr lang="en-IN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42886" y="1133289"/>
              <a:ext cx="27145037" cy="33995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3000" b="1" dirty="0">
                  <a:solidFill>
                    <a:srgbClr val="FFFF00"/>
                  </a:solidFill>
                </a:rPr>
                <a:t>Tales of Panchatantra,</a:t>
              </a:r>
            </a:p>
            <a:p>
              <a:pPr algn="ctr"/>
              <a:r>
                <a:rPr lang="en-IN" sz="3000" b="1" dirty="0">
                  <a:solidFill>
                    <a:srgbClr val="FFFF00"/>
                  </a:solidFill>
                </a:rPr>
                <a:t> Kochi, India</a:t>
              </a:r>
            </a:p>
            <a:p>
              <a:pPr algn="ctr"/>
              <a:r>
                <a:rPr lang="en-US" sz="3000" b="1" baseline="30000" dirty="0">
                  <a:solidFill>
                    <a:srgbClr val="FFFF00"/>
                  </a:solidFill>
                  <a:cs typeface="Arial" panose="020B0604020202020204" pitchFamily="34" charset="0"/>
                </a:rPr>
                <a:t>*</a:t>
              </a:r>
              <a:r>
                <a:rPr lang="en-US" sz="3000" b="1" dirty="0">
                  <a:solidFill>
                    <a:srgbClr val="FFFF00"/>
                  </a:solidFill>
                  <a:cs typeface="Arial" panose="020B0604020202020204" pitchFamily="34" charset="0"/>
                </a:rPr>
                <a:t> E-mail: panchatantra@panchatantra.com</a:t>
              </a:r>
            </a:p>
            <a:p>
              <a:pPr algn="ctr"/>
              <a:endParaRPr lang="en-IN" sz="3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339757" y="608154"/>
            <a:ext cx="1615780" cy="515526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750" b="1" dirty="0">
                <a:solidFill>
                  <a:schemeClr val="bg1"/>
                </a:solidFill>
              </a:rPr>
              <a:t> PO 35</a:t>
            </a:r>
          </a:p>
        </p:txBody>
      </p:sp>
      <p:sp>
        <p:nvSpPr>
          <p:cNvPr id="23" name="Rounded Rectangle 65">
            <a:extLst>
              <a:ext uri="{FF2B5EF4-FFF2-40B4-BE49-F238E27FC236}">
                <a16:creationId xmlns:a16="http://schemas.microsoft.com/office/drawing/2014/main" id="{070961C5-4672-4D9C-9754-B097B998AF8A}"/>
              </a:ext>
            </a:extLst>
          </p:cNvPr>
          <p:cNvSpPr/>
          <p:nvPr/>
        </p:nvSpPr>
        <p:spPr>
          <a:xfrm>
            <a:off x="18798" y="10992116"/>
            <a:ext cx="12961686" cy="703406"/>
          </a:xfrm>
          <a:prstGeom prst="roundRect">
            <a:avLst/>
          </a:prstGeom>
          <a:solidFill>
            <a:srgbClr val="002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cs typeface="Times New Roman" pitchFamily="18" charset="0"/>
              </a:rPr>
              <a:t>Sub heading </a:t>
            </a:r>
          </a:p>
        </p:txBody>
      </p:sp>
      <p:sp>
        <p:nvSpPr>
          <p:cNvPr id="24" name="Rounded Rectangle 69">
            <a:extLst>
              <a:ext uri="{FF2B5EF4-FFF2-40B4-BE49-F238E27FC236}">
                <a16:creationId xmlns:a16="http://schemas.microsoft.com/office/drawing/2014/main" id="{FB674923-66FA-498E-81C3-C36DDE9BFA20}"/>
              </a:ext>
            </a:extLst>
          </p:cNvPr>
          <p:cNvSpPr/>
          <p:nvPr/>
        </p:nvSpPr>
        <p:spPr>
          <a:xfrm>
            <a:off x="71187" y="11831014"/>
            <a:ext cx="12961686" cy="3515167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</p:txBody>
      </p:sp>
      <p:sp>
        <p:nvSpPr>
          <p:cNvPr id="25" name="Rounded Rectangle 65">
            <a:extLst>
              <a:ext uri="{FF2B5EF4-FFF2-40B4-BE49-F238E27FC236}">
                <a16:creationId xmlns:a16="http://schemas.microsoft.com/office/drawing/2014/main" id="{880878D5-F1AC-4458-8F40-25D26E33F3B3}"/>
              </a:ext>
            </a:extLst>
          </p:cNvPr>
          <p:cNvSpPr/>
          <p:nvPr/>
        </p:nvSpPr>
        <p:spPr>
          <a:xfrm>
            <a:off x="-24178" y="15498864"/>
            <a:ext cx="13044282" cy="1087765"/>
          </a:xfrm>
          <a:prstGeom prst="roundRect">
            <a:avLst/>
          </a:prstGeom>
          <a:solidFill>
            <a:srgbClr val="002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cs typeface="Times New Roman" pitchFamily="18" charset="0"/>
              </a:rPr>
              <a:t>Sub heading </a:t>
            </a:r>
          </a:p>
        </p:txBody>
      </p:sp>
      <p:sp>
        <p:nvSpPr>
          <p:cNvPr id="54" name="Rounded Rectangle 2">
            <a:extLst>
              <a:ext uri="{FF2B5EF4-FFF2-40B4-BE49-F238E27FC236}">
                <a16:creationId xmlns:a16="http://schemas.microsoft.com/office/drawing/2014/main" id="{4F1292E6-83A4-43AD-9869-B33F3BF60BCC}"/>
              </a:ext>
            </a:extLst>
          </p:cNvPr>
          <p:cNvSpPr/>
          <p:nvPr/>
        </p:nvSpPr>
        <p:spPr>
          <a:xfrm>
            <a:off x="13218976" y="2602664"/>
            <a:ext cx="12772630" cy="821744"/>
          </a:xfrm>
          <a:prstGeom prst="roundRect">
            <a:avLst/>
          </a:prstGeom>
          <a:solidFill>
            <a:srgbClr val="002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cs typeface="Times New Roman" pitchFamily="18" charset="0"/>
              </a:rPr>
              <a:t>Sub heading </a:t>
            </a:r>
          </a:p>
        </p:txBody>
      </p:sp>
      <p:sp>
        <p:nvSpPr>
          <p:cNvPr id="55" name="Rounded Rectangle 3">
            <a:extLst>
              <a:ext uri="{FF2B5EF4-FFF2-40B4-BE49-F238E27FC236}">
                <a16:creationId xmlns:a16="http://schemas.microsoft.com/office/drawing/2014/main" id="{614D400E-80AF-425A-8E01-30CD9C9C46BF}"/>
              </a:ext>
            </a:extLst>
          </p:cNvPr>
          <p:cNvSpPr/>
          <p:nvPr/>
        </p:nvSpPr>
        <p:spPr>
          <a:xfrm>
            <a:off x="13271363" y="3508885"/>
            <a:ext cx="12916311" cy="5576490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jackal started running to save itself, but the dogs chased.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In an attempt to flee from the dogs, he ran into a house, which belonged to a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washerman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 There was a big vat of blue dye inside.</a:t>
            </a:r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9" name="Rounded Rectangle 2">
            <a:extLst>
              <a:ext uri="{FF2B5EF4-FFF2-40B4-BE49-F238E27FC236}">
                <a16:creationId xmlns:a16="http://schemas.microsoft.com/office/drawing/2014/main" id="{49C18977-AE2E-4798-ABDF-81A3EB0B607A}"/>
              </a:ext>
            </a:extLst>
          </p:cNvPr>
          <p:cNvSpPr/>
          <p:nvPr/>
        </p:nvSpPr>
        <p:spPr>
          <a:xfrm>
            <a:off x="26489485" y="2649557"/>
            <a:ext cx="12772630" cy="821744"/>
          </a:xfrm>
          <a:prstGeom prst="roundRect">
            <a:avLst/>
          </a:prstGeom>
          <a:solidFill>
            <a:srgbClr val="002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cs typeface="Times New Roman" pitchFamily="18" charset="0"/>
              </a:rPr>
              <a:t>Sub heading</a:t>
            </a:r>
          </a:p>
        </p:txBody>
      </p:sp>
      <p:sp>
        <p:nvSpPr>
          <p:cNvPr id="60" name="Rounded Rectangle 3">
            <a:extLst>
              <a:ext uri="{FF2B5EF4-FFF2-40B4-BE49-F238E27FC236}">
                <a16:creationId xmlns:a16="http://schemas.microsoft.com/office/drawing/2014/main" id="{C1B052B4-9F7D-4E0A-8CCB-177E4A86291D}"/>
              </a:ext>
            </a:extLst>
          </p:cNvPr>
          <p:cNvSpPr/>
          <p:nvPr/>
        </p:nvSpPr>
        <p:spPr>
          <a:xfrm>
            <a:off x="26541872" y="3555778"/>
            <a:ext cx="12916311" cy="6402791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jackal started running to save itself, but the dogs chased.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In an attempt to flee from the dogs, he ran into a house, which belonged to a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washerman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 There was a big vat of blue dye inside.</a:t>
            </a:r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1" name="Rounded Rectangle 65">
            <a:extLst>
              <a:ext uri="{FF2B5EF4-FFF2-40B4-BE49-F238E27FC236}">
                <a16:creationId xmlns:a16="http://schemas.microsoft.com/office/drawing/2014/main" id="{FBCA2A2C-6845-45EF-B168-D2B02109DF94}"/>
              </a:ext>
            </a:extLst>
          </p:cNvPr>
          <p:cNvSpPr/>
          <p:nvPr/>
        </p:nvSpPr>
        <p:spPr>
          <a:xfrm>
            <a:off x="26454315" y="10237936"/>
            <a:ext cx="12961686" cy="703406"/>
          </a:xfrm>
          <a:prstGeom prst="roundRect">
            <a:avLst/>
          </a:prstGeom>
          <a:solidFill>
            <a:srgbClr val="002A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cs typeface="Times New Roman" pitchFamily="18" charset="0"/>
              </a:rPr>
              <a:t>Sub heading </a:t>
            </a:r>
          </a:p>
        </p:txBody>
      </p:sp>
      <p:sp>
        <p:nvSpPr>
          <p:cNvPr id="62" name="Rounded Rectangle 69">
            <a:extLst>
              <a:ext uri="{FF2B5EF4-FFF2-40B4-BE49-F238E27FC236}">
                <a16:creationId xmlns:a16="http://schemas.microsoft.com/office/drawing/2014/main" id="{91FDFF57-B448-46D2-9596-ACE356066E8B}"/>
              </a:ext>
            </a:extLst>
          </p:cNvPr>
          <p:cNvSpPr/>
          <p:nvPr/>
        </p:nvSpPr>
        <p:spPr>
          <a:xfrm>
            <a:off x="26506704" y="11055600"/>
            <a:ext cx="12961686" cy="12344150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jackal started running to save itself, but the dogs chased.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In an attempt to flee from the dogs, he ran into a house, which belonged to a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washerman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 There was a big vat of blue dye inside.</a:t>
            </a:r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cs typeface="Times New Roman" pitchFamily="18" charset="0"/>
              </a:rPr>
              <a:t>To evaluate the Influence of bathymetry/topography on the formation of potential fishing zone in Laccadive sea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jackal started running to save itself, but the dogs chased.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In an attempt to flee from the dogs, he ran into a house, which belonged to a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washerman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 There was a big vat of blue dye inside.</a:t>
            </a:r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000" b="1" dirty="0">
                <a:solidFill>
                  <a:schemeClr val="tx1"/>
                </a:solidFill>
                <a:cs typeface="Times New Roman" pitchFamily="18" charset="0"/>
              </a:rPr>
              <a:t>To evaluate the Influence of bathymetry/topography on the formation of potential fishing zone in Laccadive sea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4" name="Rounded Rectangle 69">
            <a:extLst>
              <a:ext uri="{FF2B5EF4-FFF2-40B4-BE49-F238E27FC236}">
                <a16:creationId xmlns:a16="http://schemas.microsoft.com/office/drawing/2014/main" id="{65A98D14-19EA-42F5-978E-231656671785}"/>
              </a:ext>
            </a:extLst>
          </p:cNvPr>
          <p:cNvSpPr/>
          <p:nvPr/>
        </p:nvSpPr>
        <p:spPr>
          <a:xfrm>
            <a:off x="118080" y="16915118"/>
            <a:ext cx="12961686" cy="6320633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The dogs in the village saw the jackal, and a group of dogs surrounded him, barking and attacking with their sharp teeth.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Once, there lived a jackal named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Chandarava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3000" b="1" dirty="0">
                <a:solidFill>
                  <a:schemeClr val="tx1"/>
                </a:solidFill>
                <a:ea typeface="Calibri"/>
              </a:rPr>
              <a:t>One day he was very hungry, and could not find any food. Story Of The Blue Jackal - Panchatantra Story </a:t>
            </a:r>
            <a:r>
              <a:rPr lang="en-IN" sz="3000" b="1" dirty="0" err="1">
                <a:solidFill>
                  <a:schemeClr val="tx1"/>
                </a:solidFill>
                <a:ea typeface="Calibri"/>
              </a:rPr>
              <a:t>PictureSo</a:t>
            </a:r>
            <a:r>
              <a:rPr lang="en-IN" sz="3000" b="1" dirty="0">
                <a:solidFill>
                  <a:schemeClr val="tx1"/>
                </a:solidFill>
                <a:ea typeface="Calibri"/>
              </a:rPr>
              <a:t>, he wandered into a nearby village in search of food. </a:t>
            </a:r>
          </a:p>
        </p:txBody>
      </p:sp>
      <p:sp>
        <p:nvSpPr>
          <p:cNvPr id="65" name="Rounded Rectangle 3">
            <a:extLst>
              <a:ext uri="{FF2B5EF4-FFF2-40B4-BE49-F238E27FC236}">
                <a16:creationId xmlns:a16="http://schemas.microsoft.com/office/drawing/2014/main" id="{754C3B2A-299A-43E9-B0DD-80709FC058F3}"/>
              </a:ext>
            </a:extLst>
          </p:cNvPr>
          <p:cNvSpPr/>
          <p:nvPr/>
        </p:nvSpPr>
        <p:spPr>
          <a:xfrm>
            <a:off x="13247918" y="9169852"/>
            <a:ext cx="12916311" cy="14065899"/>
          </a:xfrm>
          <a:prstGeom prst="roundRect">
            <a:avLst/>
          </a:prstGeom>
          <a:noFill/>
          <a:ln>
            <a:solidFill>
              <a:srgbClr val="00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IN" sz="3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BFE3457-B8FE-48DC-AEE9-31D322365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3448" y="12801597"/>
            <a:ext cx="12653907" cy="712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9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889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Shelton Padua</cp:lastModifiedBy>
  <cp:revision>55</cp:revision>
  <dcterms:created xsi:type="dcterms:W3CDTF">2017-11-13T09:38:40Z</dcterms:created>
  <dcterms:modified xsi:type="dcterms:W3CDTF">2018-04-03T10:53:58Z</dcterms:modified>
</cp:coreProperties>
</file>